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4" r:id="rId14"/>
    <p:sldId id="275" r:id="rId15"/>
    <p:sldId id="276" r:id="rId16"/>
    <p:sldId id="269" r:id="rId17"/>
    <p:sldId id="270" r:id="rId18"/>
    <p:sldId id="271" r:id="rId19"/>
    <p:sldId id="272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D231-00BE-4912-9F7E-772C7E0EFB5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31B5B-F0DF-4CA2-9B71-E6CC11F46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6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D231-00BE-4912-9F7E-772C7E0EFB5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31B5B-F0DF-4CA2-9B71-E6CC11F46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09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D231-00BE-4912-9F7E-772C7E0EFB5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31B5B-F0DF-4CA2-9B71-E6CC11F46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01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D231-00BE-4912-9F7E-772C7E0EFB5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31B5B-F0DF-4CA2-9B71-E6CC11F46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51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D231-00BE-4912-9F7E-772C7E0EFB5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31B5B-F0DF-4CA2-9B71-E6CC11F46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80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D231-00BE-4912-9F7E-772C7E0EFB5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31B5B-F0DF-4CA2-9B71-E6CC11F46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26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D231-00BE-4912-9F7E-772C7E0EFB5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31B5B-F0DF-4CA2-9B71-E6CC11F46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8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D231-00BE-4912-9F7E-772C7E0EFB5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31B5B-F0DF-4CA2-9B71-E6CC11F46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33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D231-00BE-4912-9F7E-772C7E0EFB5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31B5B-F0DF-4CA2-9B71-E6CC11F46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42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D231-00BE-4912-9F7E-772C7E0EFB5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31B5B-F0DF-4CA2-9B71-E6CC11F46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72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D231-00BE-4912-9F7E-772C7E0EFB5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31B5B-F0DF-4CA2-9B71-E6CC11F46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34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0D231-00BE-4912-9F7E-772C7E0EFB5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31B5B-F0DF-4CA2-9B71-E6CC11F46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6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D979052-B1A4-E873-C8DC-D51145DCC37C}"/>
              </a:ext>
            </a:extLst>
          </p:cNvPr>
          <p:cNvSpPr txBox="1">
            <a:spLocks/>
          </p:cNvSpPr>
          <p:nvPr/>
        </p:nvSpPr>
        <p:spPr>
          <a:xfrm>
            <a:off x="252662" y="5286360"/>
            <a:ext cx="8638674" cy="95121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BA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BRENDIRANJE U AGROBIZNISU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A967887-9D18-EF2B-A1EE-67802CE12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392" y="6237570"/>
            <a:ext cx="7259215" cy="463335"/>
          </a:xfrm>
        </p:spPr>
        <p:txBody>
          <a:bodyPr>
            <a:noAutofit/>
          </a:bodyPr>
          <a:lstStyle/>
          <a:p>
            <a:r>
              <a:rPr lang="sr-Latn-BA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Agropreduzetnik, 25. april, Mostar</a:t>
            </a:r>
          </a:p>
          <a:p>
            <a:endParaRPr lang="sr-Latn-BA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71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42401D-2FE6-0F59-566A-69B1D252340C}"/>
              </a:ext>
            </a:extLst>
          </p:cNvPr>
          <p:cNvSpPr txBox="1"/>
          <p:nvPr/>
        </p:nvSpPr>
        <p:spPr>
          <a:xfrm>
            <a:off x="205273" y="5879361"/>
            <a:ext cx="680201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#6 Implementacija</a:t>
            </a:r>
          </a:p>
        </p:txBody>
      </p:sp>
    </p:spTree>
    <p:extLst>
      <p:ext uri="{BB962C8B-B14F-4D97-AF65-F5344CB8AC3E}">
        <p14:creationId xmlns:p14="http://schemas.microsoft.com/office/powerpoint/2010/main" val="3342080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5CD76-CBB7-3A42-C0D4-AB1759AD2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C14D4-CF20-876A-C09D-318B04C60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81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7F2D0-DA3C-CA88-3D86-32D3CA24C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C0C0C-6910-17EC-6947-BD8B50FE5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66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11990-F4E2-05B3-73E2-4356EDBA9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F6443-CE5C-2550-95A0-DF68E4AD1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29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1935B-7F42-D6C1-2111-12961E5B6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6C7CC-8C16-8456-A00A-993773293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94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4D80C-2C85-8D64-1A88-54BA258F4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CCFDF-CF2B-9F1C-DDE4-AFCFB6133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32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9954B-B239-3D82-9072-B5E3F9B35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A22F7-B23C-B76C-BEBF-769625739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62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198B0-227B-34A2-EAFA-97AC06018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888E8-5F85-16E7-0B51-923E874C5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F96C4-674C-9DBA-AB05-1D21375EB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63F4D-9FDD-52C8-B7AC-539920C08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23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961B1-0C39-C85A-7768-ADAF1165C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232D9-4D06-151B-C99F-374FCC6D3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9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3873A45-43D5-DB53-C2F7-92B07280201D}"/>
              </a:ext>
            </a:extLst>
          </p:cNvPr>
          <p:cNvSpPr txBox="1">
            <a:spLocks/>
          </p:cNvSpPr>
          <p:nvPr/>
        </p:nvSpPr>
        <p:spPr>
          <a:xfrm>
            <a:off x="226881" y="5783378"/>
            <a:ext cx="7886700" cy="838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Pitanje: Šta je brend?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F9B7D1-5925-9D75-F121-36BAD2208FC0}"/>
              </a:ext>
            </a:extLst>
          </p:cNvPr>
          <p:cNvSpPr txBox="1">
            <a:spLocks/>
          </p:cNvSpPr>
          <p:nvPr/>
        </p:nvSpPr>
        <p:spPr>
          <a:xfrm>
            <a:off x="304718" y="2551922"/>
            <a:ext cx="8534564" cy="1754156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BA" sz="32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Brend je skup osobina proizvoda, kao što su ime, logo, amblem, slogan, kao i vrijednosti na kojima je izgrađen identitet brenda.</a:t>
            </a:r>
            <a:endParaRPr kumimoji="0" lang="sr-Latn-BA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4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675" y="598395"/>
            <a:ext cx="7886700" cy="907620"/>
          </a:xfrm>
        </p:spPr>
        <p:txBody>
          <a:bodyPr>
            <a:normAutofit/>
          </a:bodyPr>
          <a:lstStyle/>
          <a:p>
            <a:pPr algn="ctr"/>
            <a:r>
              <a:rPr lang="sr-Latn-BA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Hvala na pažnji!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69395"/>
            <a:ext cx="7886700" cy="3737744"/>
          </a:xfrm>
          <a:solidFill>
            <a:schemeClr val="bg1">
              <a:alpha val="85000"/>
            </a:schemeClr>
          </a:solidFill>
        </p:spPr>
        <p:txBody>
          <a:bodyPr anchor="ctr" anchorCtr="0"/>
          <a:lstStyle/>
          <a:p>
            <a:r>
              <a:rPr lang="sr-Latn-BA" sz="3600" dirty="0">
                <a:latin typeface="Cambria" panose="02040503050406030204" pitchFamily="18" charset="0"/>
                <a:ea typeface="Cambria" panose="02040503050406030204" pitchFamily="18" charset="0"/>
              </a:rPr>
              <a:t>Petar Ninić</a:t>
            </a:r>
          </a:p>
          <a:p>
            <a:r>
              <a:rPr lang="sr-Latn-BA" sz="3600" dirty="0">
                <a:latin typeface="Cambria" panose="02040503050406030204" pitchFamily="18" charset="0"/>
                <a:ea typeface="Cambria" panose="02040503050406030204" pitchFamily="18" charset="0"/>
              </a:rPr>
              <a:t>Mob: 065/489-657</a:t>
            </a:r>
          </a:p>
          <a:p>
            <a:r>
              <a:rPr lang="sr-Latn-BA" sz="3600" dirty="0">
                <a:latin typeface="Cambria" panose="02040503050406030204" pitchFamily="18" charset="0"/>
                <a:ea typeface="Cambria" panose="02040503050406030204" pitchFamily="18" charset="0"/>
              </a:rPr>
              <a:t>E-mail: p.ninic@yahoo.com</a:t>
            </a:r>
          </a:p>
          <a:p>
            <a:r>
              <a:rPr lang="sr-Latn-BA" sz="3600" dirty="0">
                <a:latin typeface="Cambria" panose="02040503050406030204" pitchFamily="18" charset="0"/>
                <a:ea typeface="Cambria" panose="02040503050406030204" pitchFamily="18" charset="0"/>
              </a:rPr>
              <a:t>Facebook: Petar Ninić</a:t>
            </a:r>
          </a:p>
          <a:p>
            <a:r>
              <a:rPr lang="sr-Latn-BA" sz="3600" dirty="0">
                <a:latin typeface="Cambria" panose="02040503050406030204" pitchFamily="18" charset="0"/>
                <a:ea typeface="Cambria" panose="02040503050406030204" pitchFamily="18" charset="0"/>
              </a:rPr>
              <a:t>Instagram: petarninic_agromanager</a:t>
            </a:r>
          </a:p>
          <a:p>
            <a:r>
              <a:rPr lang="sr-Latn-BA" sz="3600" dirty="0">
                <a:latin typeface="Cambria" panose="02040503050406030204" pitchFamily="18" charset="0"/>
                <a:ea typeface="Cambria" panose="02040503050406030204" pitchFamily="18" charset="0"/>
              </a:rPr>
              <a:t>Blog: www.agromanager.info</a:t>
            </a:r>
          </a:p>
        </p:txBody>
      </p:sp>
    </p:spTree>
    <p:extLst>
      <p:ext uri="{BB962C8B-B14F-4D97-AF65-F5344CB8AC3E}">
        <p14:creationId xmlns:p14="http://schemas.microsoft.com/office/powerpoint/2010/main" val="218492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426E63-1F86-9048-4CCC-DB2A54A816EA}"/>
              </a:ext>
            </a:extLst>
          </p:cNvPr>
          <p:cNvSpPr txBox="1">
            <a:spLocks/>
          </p:cNvSpPr>
          <p:nvPr/>
        </p:nvSpPr>
        <p:spPr>
          <a:xfrm>
            <a:off x="226881" y="5783378"/>
            <a:ext cx="7886700" cy="838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Proces (faze) brendiranja...</a:t>
            </a:r>
          </a:p>
        </p:txBody>
      </p:sp>
    </p:spTree>
    <p:extLst>
      <p:ext uri="{BB962C8B-B14F-4D97-AF65-F5344CB8AC3E}">
        <p14:creationId xmlns:p14="http://schemas.microsoft.com/office/powerpoint/2010/main" val="413739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EDAB9A-7F4E-1A00-0EE9-047BB8234742}"/>
              </a:ext>
            </a:extLst>
          </p:cNvPr>
          <p:cNvSpPr txBox="1"/>
          <p:nvPr/>
        </p:nvSpPr>
        <p:spPr>
          <a:xfrm>
            <a:off x="2183363" y="467607"/>
            <a:ext cx="6802016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#1 Istraživanje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(definisanje ciljne grupe)</a:t>
            </a:r>
          </a:p>
        </p:txBody>
      </p:sp>
    </p:spTree>
    <p:extLst>
      <p:ext uri="{BB962C8B-B14F-4D97-AF65-F5344CB8AC3E}">
        <p14:creationId xmlns:p14="http://schemas.microsoft.com/office/powerpoint/2010/main" val="1650809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95C6E7-FE6A-788D-E266-F8A30E7B89EA}"/>
              </a:ext>
            </a:extLst>
          </p:cNvPr>
          <p:cNvSpPr txBox="1"/>
          <p:nvPr/>
        </p:nvSpPr>
        <p:spPr>
          <a:xfrm>
            <a:off x="2080726" y="5534130"/>
            <a:ext cx="6802016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#2 Operativni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plan</a:t>
            </a:r>
            <a:r>
              <a:rPr lang="sr-Latn-BA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/strategija</a:t>
            </a:r>
            <a:endParaRPr kumimoji="0" lang="sr-Latn-B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139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36316D-EF5C-4645-4DBD-BDF211A582B9}"/>
              </a:ext>
            </a:extLst>
          </p:cNvPr>
          <p:cNvSpPr txBox="1"/>
          <p:nvPr/>
        </p:nvSpPr>
        <p:spPr>
          <a:xfrm>
            <a:off x="2090057" y="542251"/>
            <a:ext cx="6802016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#3 Kreiranje pozadinske priče brenda (opšti koncept)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E7CF5-2031-FB68-1BC2-E5DEA80FB6D9}"/>
              </a:ext>
            </a:extLst>
          </p:cNvPr>
          <p:cNvSpPr txBox="1"/>
          <p:nvPr/>
        </p:nvSpPr>
        <p:spPr>
          <a:xfrm>
            <a:off x="1959429" y="3120610"/>
            <a:ext cx="6802016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Koja je naša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jedinstvena priča?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3AA946-0F40-6225-387B-FB6287E5675E}"/>
              </a:ext>
            </a:extLst>
          </p:cNvPr>
          <p:cNvSpPr txBox="1"/>
          <p:nvPr/>
        </p:nvSpPr>
        <p:spPr>
          <a:xfrm>
            <a:off x="1129004" y="5297754"/>
            <a:ext cx="7632441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Zaokružen ciklus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“Od njive do stola“</a:t>
            </a:r>
          </a:p>
        </p:txBody>
      </p:sp>
    </p:spTree>
    <p:extLst>
      <p:ext uri="{BB962C8B-B14F-4D97-AF65-F5344CB8AC3E}">
        <p14:creationId xmlns:p14="http://schemas.microsoft.com/office/powerpoint/2010/main" val="191886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2F96B7-2F1B-90CE-C06A-80999C01C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871" y="603741"/>
            <a:ext cx="5964257" cy="425080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E0A04F-A1CD-2F29-3325-7CCBD30D4045}"/>
              </a:ext>
            </a:extLst>
          </p:cNvPr>
          <p:cNvSpPr txBox="1"/>
          <p:nvPr/>
        </p:nvSpPr>
        <p:spPr>
          <a:xfrm>
            <a:off x="1903444" y="5431492"/>
            <a:ext cx="6802016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#4 Definisanje vizuelnog identiteta brenda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53B0BD-59BD-ADED-8856-20EEA19AFDD8}"/>
              </a:ext>
            </a:extLst>
          </p:cNvPr>
          <p:cNvSpPr txBox="1"/>
          <p:nvPr/>
        </p:nvSpPr>
        <p:spPr>
          <a:xfrm>
            <a:off x="227044" y="603741"/>
            <a:ext cx="3038670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Ime brenda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Logotip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BA" sz="3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Boje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Slogan</a:t>
            </a:r>
          </a:p>
        </p:txBody>
      </p:sp>
    </p:spTree>
    <p:extLst>
      <p:ext uri="{BB962C8B-B14F-4D97-AF65-F5344CB8AC3E}">
        <p14:creationId xmlns:p14="http://schemas.microsoft.com/office/powerpoint/2010/main" val="202893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05057D-2F5C-D602-4F6B-671CEA837A08}"/>
              </a:ext>
            </a:extLst>
          </p:cNvPr>
          <p:cNvSpPr txBox="1"/>
          <p:nvPr/>
        </p:nvSpPr>
        <p:spPr>
          <a:xfrm>
            <a:off x="1856791" y="616896"/>
            <a:ext cx="6802016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#5 Definisanje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vrijednosti brenda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81624E-EFEC-666E-1594-AD7991EADC3A}"/>
              </a:ext>
            </a:extLst>
          </p:cNvPr>
          <p:cNvSpPr txBox="1"/>
          <p:nvPr/>
        </p:nvSpPr>
        <p:spPr>
          <a:xfrm>
            <a:off x="485193" y="474603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BA" sz="36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 smo mi?</a:t>
            </a:r>
          </a:p>
          <a:p>
            <a:r>
              <a:rPr lang="sr-Latn-BA" sz="36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Šta obećavamo?</a:t>
            </a:r>
          </a:p>
          <a:p>
            <a:r>
              <a:rPr lang="sr-Latn-BA" sz="36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Kako garantujemo?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B6AF8-DE11-F73D-A16D-60B42BC5A039}"/>
              </a:ext>
            </a:extLst>
          </p:cNvPr>
          <p:cNvSpPr txBox="1"/>
          <p:nvPr/>
        </p:nvSpPr>
        <p:spPr>
          <a:xfrm>
            <a:off x="485193" y="5702495"/>
            <a:ext cx="81736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BA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Treba da odgovorimo na pitanje:</a:t>
            </a:r>
          </a:p>
          <a:p>
            <a:pPr algn="ctr"/>
            <a:r>
              <a:rPr lang="sr-Latn-BA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Zašto bi </a:t>
            </a:r>
            <a:r>
              <a:rPr lang="sr-Latn-BA" sz="3200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 neko vjerovao</a:t>
            </a:r>
            <a:r>
              <a:rPr lang="sr-Latn-BA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– CORE BRENDA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8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ABF0A0-472E-3C8A-6FCD-DC68DC907AF6}"/>
              </a:ext>
            </a:extLst>
          </p:cNvPr>
          <p:cNvSpPr txBox="1"/>
          <p:nvPr/>
        </p:nvSpPr>
        <p:spPr>
          <a:xfrm>
            <a:off x="2547257" y="409289"/>
            <a:ext cx="6092891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r-Latn-BA" sz="3600" u="sng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Vrijednosti:</a:t>
            </a:r>
          </a:p>
          <a:p>
            <a:pPr algn="r"/>
            <a:endParaRPr lang="sr-Latn-BA" sz="1000" dirty="0">
              <a:solidFill>
                <a:schemeClr val="bg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r"/>
            <a:r>
              <a:rPr lang="sr-Latn-BA" sz="36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-Porodični agrobiznis</a:t>
            </a:r>
          </a:p>
          <a:p>
            <a:pPr algn="r"/>
            <a:r>
              <a:rPr lang="sr-Latn-BA" sz="36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-Domaća sirovina</a:t>
            </a:r>
          </a:p>
          <a:p>
            <a:pPr algn="r"/>
            <a:r>
              <a:rPr lang="sr-Latn-BA" sz="36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-Tradicionalne recepture</a:t>
            </a:r>
          </a:p>
          <a:p>
            <a:pPr algn="r"/>
            <a:r>
              <a:rPr lang="sr-Latn-BA" sz="36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-Kult „jednog stola“</a:t>
            </a:r>
          </a:p>
          <a:p>
            <a:pPr algn="r"/>
            <a:r>
              <a:rPr lang="sr-Latn-BA" sz="36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-Jednostavnost (kao kod kuće)</a:t>
            </a:r>
          </a:p>
          <a:p>
            <a:pPr algn="r"/>
            <a:r>
              <a:rPr lang="sr-Latn-BA" sz="3600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-Domaćinski pristup </a:t>
            </a:r>
          </a:p>
          <a:p>
            <a:pPr marL="571500" indent="-571500" algn="r">
              <a:buFontTx/>
              <a:buChar char="-"/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229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552</TotalTime>
  <Words>192</Words>
  <Application>Microsoft Office PowerPoint</Application>
  <PresentationFormat>On-screen Show (4:3)</PresentationFormat>
  <Paragraphs>42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Petar Nikolic</cp:lastModifiedBy>
  <cp:revision>3</cp:revision>
  <dcterms:created xsi:type="dcterms:W3CDTF">2023-04-24T23:02:06Z</dcterms:created>
  <dcterms:modified xsi:type="dcterms:W3CDTF">2023-04-25T08:57:41Z</dcterms:modified>
</cp:coreProperties>
</file>